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60" r:id="rId3"/>
    <p:sldId id="261" r:id="rId4"/>
    <p:sldId id="262" r:id="rId5"/>
    <p:sldId id="263" r:id="rId6"/>
    <p:sldId id="279" r:id="rId7"/>
    <p:sldId id="265" r:id="rId8"/>
    <p:sldId id="266" r:id="rId9"/>
    <p:sldId id="267" r:id="rId10"/>
    <p:sldId id="268" r:id="rId11"/>
    <p:sldId id="281" r:id="rId12"/>
    <p:sldId id="282" r:id="rId13"/>
    <p:sldId id="271" r:id="rId14"/>
    <p:sldId id="272" r:id="rId15"/>
    <p:sldId id="284" r:id="rId16"/>
    <p:sldId id="283" r:id="rId17"/>
    <p:sldId id="285" r:id="rId18"/>
    <p:sldId id="273" r:id="rId19"/>
    <p:sldId id="274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A6C21-85B4-7141-96C0-2A92517E498E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A917F-34A7-8444-95F7-00DA50CA6E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28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BF60-8E32-530A-0408-E5DC4519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4E37197-3663-ABD5-08A9-92F722886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3A84D28-1D8E-D060-7BDB-CD5EABC414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75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73C7-564F-9DC4-E910-372A27D4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88A7993-A698-8DA0-0242-5F0B4C76C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B3F7095-D35B-0A8E-06CC-DED36F0AE8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078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1D1F4-AD14-EAB1-98B2-F06B9788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6B09133-5FC6-D52B-61E7-52E6C5F11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4CB48E8-F85D-D10D-2858-90B34CBBF7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69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BF0D-5250-8E6E-81FD-A6E6CFDC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6584711-2807-97F3-E5D6-FD94FF74D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2E89639-BBC0-B4F2-6D97-5CDC764D7CA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195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543D-64A2-5BB4-7F2B-251083F8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934261-B4DC-1F99-BAE1-9A2527E34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A9B5C16-C812-69D3-56B1-DD46176AE0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73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5041-E26C-BEE5-C662-908528AC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0543425-06F6-8220-A897-726DE5430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ABC393F-BA57-DD35-C776-948E9319E7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087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BF54-4942-5509-C64B-EE47D503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F5FAC67-BA65-04FC-86CC-4875FAA19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7D34DF9-16FD-6229-9F7D-E990DD09CFB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66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BB44D-364C-FCB1-26CF-10B11A954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F53333-2655-D33C-2398-B2D064FDD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6638D0F-1E3E-7466-1C22-F33C73023C2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676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3453-ED12-1D75-A836-2002F2545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5B64FC-A6C3-AB64-4B2F-5DD7D3F61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FF0C9A98-C6FD-3EBE-8C53-D3A16C2943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7244-F887-0B5A-38E6-107C4B32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D7C608F-0683-1299-26B6-62F8E2516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03BD0D3-3DD7-3103-B325-5492EBBBBA4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9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41EA-FCE5-5C38-8126-BC11BED3D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420C889-14B5-A21D-E2E6-0C545E3F0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CA0B1E5-3E8E-4E1E-6D51-912FC18A99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689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49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E883-6D03-DD46-9B76-2D8BC1ED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8933C06-952F-DA4D-C9D6-CC6F3794E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F08D288-1A00-42EA-75A2-B3EACC4EC87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52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5560F-8D48-937B-0E4D-50BDF3D57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0004145-D228-693A-299B-DD7735AEE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04653FB-CCD6-DA47-79BC-6EC6D879C86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2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CFBD-DFD1-407D-E40F-CA53AE20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6028AE8-7B9B-794E-675B-CE6E0B7F6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AB4621C-5B30-82E4-6AFB-A6CF660F458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208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041D-DA80-2AB6-0D2D-0ED68530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1159AD2-C367-712C-660A-E1E2F7D7B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DCB118-1496-CC07-1426-EFACEBAD09E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89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2F04D-581E-B948-7E8C-158A164A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29D046D-E722-5296-8BA0-3110EDF57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0073580-EAA0-78A5-5B39-A93B4C3630E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26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9C91-47E9-A316-53F1-E147FB83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B9762B4-3A6B-184F-F852-033B68527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19300E9-B45E-1622-20C3-0DB4C93AA1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75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E8749-A59A-CB3E-8E2C-E2C8FBA4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5F198B0-2E5F-85B5-46F2-C65E01677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9742A61-AD08-5E30-2BDC-AFEFF142350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83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6A1043-16A1-95C9-1C5F-45F4215EB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ADB6033-DA22-10CF-1216-D6E8AABA8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6FD994-6F53-4493-3EAE-C30F3CD3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F4A0D1-9940-6CF7-A9A9-339D6723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812AAA-F0F7-BF03-AD9A-B6429CD6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4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E76EB-2429-435F-BCBB-BA867BC0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0879F96-D20D-2025-6324-B0D9052A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2CC0A-4C7B-0652-95B4-71D2A262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71C4F7-AA7F-5947-6B73-1CC8A31A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9DB729-7B0D-8602-CC71-20AEADCB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74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6F4BEF6-AD05-5E17-0896-BA9A020EF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F1FBD1-7DD5-1677-8D2A-82194BEC6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C05707-2DF6-FEC0-0211-F21CEF4C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EA658C-3432-51D2-ED17-450604C7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9E247E-BD71-DC78-7D32-34AF3A42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0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olo"/>
          <p:cNvSpPr txBox="1">
            <a:spLocks noGrp="1"/>
          </p:cNvSpPr>
          <p:nvPr>
            <p:ph type="title" hasCustomPrompt="1"/>
          </p:nvPr>
        </p:nvSpPr>
        <p:spPr>
          <a:xfrm>
            <a:off x="838200" y="671513"/>
            <a:ext cx="10515600" cy="1193007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353583"/>
            <a:ext cx="10985500" cy="42065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700" b="1"/>
            </a:lvl1pPr>
            <a:lvl2pPr marL="668655" indent="-257175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2pPr>
            <a:lvl3pPr marL="1131570" indent="-30861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3pPr>
            <a:lvl4pPr marL="157734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4pPr>
            <a:lvl5pPr marL="198882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838200" y="1985963"/>
            <a:ext cx="10515600" cy="3916204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</p:txBody>
      </p:sp>
      <p:sp>
        <p:nvSpPr>
          <p:cNvPr id="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488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080B2-366C-8E48-690D-694672C5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39CECA-21EB-0EC1-A7D2-54D05727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FB635-ADAF-E29B-7D4A-C83825DE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9C6F6-1D90-9F70-3275-4FB6A181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6E88D5-A6E4-70D4-8285-AD842CEE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0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73580-AAC9-B253-F07D-16CBA7AC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313033-6DFC-6C8E-616A-E307C1BA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FDBDF4-FD81-E7F4-2EA3-5F178B84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B23E9-5AC3-96EF-EB86-7ADB7BBF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E6A04-C215-C5BE-68BD-F35FCCA5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458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D5F8E-4930-B486-A9BA-EDC5EFA8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8E8192-1F05-9593-884A-167D8884E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A0E71A-50F3-8A35-A9A7-EC7D15625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D344C6-E8D5-B1AB-5FFF-7933141F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92EE79-DCF8-C8CA-8F8C-99A4432D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2E6F59C-48D2-D927-4161-B84B9B86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10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058A9-2523-F05B-EDA7-E1385BB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2C23FB-F04C-6B99-6D6F-8F15B1F9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5C2793-780B-4595-835F-C707FFE2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938DFB-EB11-C033-48F9-5FC5D0F45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D92808-4B38-D4E1-09DB-F9D0DAE75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FC78BB-B8D0-01F7-7E82-5F4F23B7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462999E-745D-6C78-473C-5B981803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644FC4-5E98-8AD4-A62C-0D84C807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22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5BC1E2-8B32-0736-BC5D-01EA1B96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8C85E32-0E53-80C5-5761-0ABA9A79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6B57F8-B10F-9EAE-55F4-E2DC0EC4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74F6E1-879B-5679-9968-DAF8024E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80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108224F-A296-7442-A789-CE7FF043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1CECF1-1547-09DE-A62A-BF31AD60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D444B0-33CF-62FD-421F-B3E4F88C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09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E0BE2-85A2-DE6B-9BE9-A1A41606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DBE44C-E423-4F51-66EB-4B1D2E7F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E49F9B-5505-2549-9022-C3449AFC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71F634-4A23-4D6A-E379-536AD658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A9061F-48B4-450E-956A-61302268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8D2657-6942-48F3-EEC4-B41ED2EF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36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B891-06F1-DE9B-1A2E-535DC417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50C570-E7FF-B081-EBF5-41561329D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D7E3A4-DC1C-B3F0-C1A4-BC84D38CC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AE54FC-6097-04E5-A878-C635031F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44E36F-8CB0-5683-A7D1-5780A8F3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60B0C5-EE73-1742-067F-7996D705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917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9AAB18A-17DF-8D5B-D049-8B9BDDB3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543087-D557-0187-57B6-75C582170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AE4BD5-ED4E-F942-96D2-62F6FC14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74939-8421-1FA1-3179-71C963380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0DB6C3-ED74-B862-86CA-2CE3CBAC6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76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ric.org/it/che-cosa-sono-i-cambiamenti-climatic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24381/cds.6edf04e0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24381/cds.d08ed09a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xkcd.com/1732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03E88-7ECE-6825-B0AD-F3F2B9E2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817A6299-FB26-D7BC-C8CF-36D212C93633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A44122-BDB9-51F2-E2D8-5BB50A5B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F18C4-2146-8574-0AEF-60E260CBAFB9}"/>
              </a:ext>
            </a:extLst>
          </p:cNvPr>
          <p:cNvSpPr txBox="1"/>
          <p:nvPr/>
        </p:nvSpPr>
        <p:spPr>
          <a:xfrm>
            <a:off x="644013" y="1551563"/>
            <a:ext cx="109039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Definizione del cambiamento climatico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br>
              <a:rPr lang="it-IT" sz="3600" dirty="0">
                <a:latin typeface="Helvetica"/>
                <a:cs typeface="Helvetica"/>
              </a:rPr>
            </a:br>
            <a:r>
              <a:rPr lang="en-US" sz="3600" b="1" i="0" dirty="0">
                <a:solidFill>
                  <a:srgbClr val="EAECF0"/>
                </a:solidFill>
                <a:effectLst/>
                <a:latin typeface="Times New Roman" panose="02020603050405020304" pitchFamily="18" charset="0"/>
              </a:rPr>
              <a:t>«</a:t>
            </a: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Per “cambiamenti climatici” si intendono i cambiamenti a lungo termine delle temperature e dei modelli meteorologici.</a:t>
            </a:r>
            <a:r>
              <a:rPr lang="en-US" sz="3600" b="1" i="0" dirty="0">
                <a:solidFill>
                  <a:srgbClr val="EAECF0"/>
                </a:solidFill>
                <a:effectLst/>
                <a:latin typeface="Times New Roman" panose="02020603050405020304" pitchFamily="18" charset="0"/>
              </a:rPr>
              <a:t> »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Cit. </a:t>
            </a:r>
            <a:r>
              <a:rPr lang="it-IT" sz="3600" b="0" i="0" u="sng" strike="noStrike" dirty="0">
                <a:solidFill>
                  <a:srgbClr val="4DD0E1"/>
                </a:solidFill>
                <a:effectLst/>
                <a:latin typeface="Helvetica"/>
                <a:cs typeface="Helvetica"/>
                <a:hlinkClick r:id="rId4"/>
              </a:rPr>
              <a:t>Nazioni Unite - Centro Regionale di Informazioni</a:t>
            </a:r>
            <a:endParaRPr lang="it-IT" sz="3600" dirty="0">
              <a:effectLst/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92616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E0C9F-4151-F80C-BD6C-697CE2FFE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italy with yellow dots&#10;&#10;Description automatically generated">
            <a:extLst>
              <a:ext uri="{FF2B5EF4-FFF2-40B4-BE49-F238E27FC236}">
                <a16:creationId xmlns:a16="http://schemas.microsoft.com/office/drawing/2014/main" id="{800C3DA5-838B-B85E-7C2A-2F6D23F3C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84" y="0"/>
            <a:ext cx="7251231" cy="6491615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F0A8DE39-8C36-9141-CE16-5536947B15C4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B9AF76-3826-BE2E-6E0D-4E520A56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FD273-934F-ACA4-8CB5-CD83C6DE96C2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(2022): Global sea level change indicators from 1950 to 2050 derived from reanalysis and high resolution CMIP6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10.24381/cds.6edf04e0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2245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30EFB-2DCD-4C97-F391-459A99D1A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2A090-3440-121D-98AB-4C6DE106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1" cy="6457700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A3366379-FB7E-56FF-B053-B4A6CC487631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7B3DF9-80AA-C00C-337B-524E676F3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D42A8-77DB-94D1-CCFE-C7431F612008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(C3S), Climate Data Store (CDS), (2024): Climate indicators for Europe from 1940 to 2100 derived from reanalysis and climate projections, Copernicus Climate Change Service (C3S) Climate Data Store (CDS).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702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4D950-524C-461B-0773-CF3E3CA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D7283-C3B4-B5F8-F425-7ECA3C20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0" cy="6457700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D0F6ADF7-3789-3382-1FE7-7BAC3FF15DC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08DCD5-C9EA-3257-CEBE-F6A73D47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1A0C7-7714-D4CB-B9BE-325F4116F638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722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DAF5-4E99-1E11-8738-982E78B8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B60DF67B-77BE-6E39-AF13-0651781A7AE9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EEC8369-4C99-BA72-732D-437890B8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6B8A1-F132-2E27-01CF-6B2EA885DD85}"/>
              </a:ext>
            </a:extLst>
          </p:cNvPr>
          <p:cNvSpPr txBox="1"/>
          <p:nvPr/>
        </p:nvSpPr>
        <p:spPr>
          <a:xfrm>
            <a:off x="1524000" y="1997839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Le nostre scelte definiscono</a:t>
            </a:r>
            <a:b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il cambiamento climatico 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135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68C50-AA41-B03F-FEF5-DE54482A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97C3CA2D-F3CA-7035-A82C-875441720620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FF1A97-5DF0-B502-B456-C87AD9CF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491" y="423902"/>
            <a:ext cx="8967018" cy="60101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6CDD81-389F-6C4E-9825-AAD377E39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B12A7C-3E66-59BB-70C2-FD6D79412567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372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C444A-974C-A740-C900-D7066C19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7BC4CFB-5728-593E-228C-E5F5530E225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751FCEB-AF71-1F6B-CDA7-8EA4306B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72804A9-E9EB-CB4A-B93F-36398728C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A5905-11A2-C3F2-8E8B-68515F4CEDB9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894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8F2A0-9DBD-7C57-2978-CB1BC280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AC38110-3849-7351-A9D8-4D8B36CBAA9F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D70999-C1BE-5A45-D271-9A316F04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C8F291-0475-E688-6AA0-7E59B557E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CD2CC7-DB60-A950-D3C5-1139C2799BBF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218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3D6E3-A150-7AB8-75B5-3635B26B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68E2DBD-A48D-985B-0417-DCA78F88BFD6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2D2EDE-A37C-A12F-AF3E-7035C426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06386" y="423902"/>
            <a:ext cx="7579228" cy="60101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07C7600-0B18-8824-9C88-B02732819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81F8D-BD91-FEFE-E27B-FE6590B0291C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 (2023) - “Which form of transport has the smallest carbon footprint?” Published online at OurWorldinData.org. Retrieved from: 'https://ourworldindata.org/travel-carbon-footprint'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194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822BE-EDDB-3851-A443-035139AC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198868F6-5851-6AF3-CC44-9CDA2E76CFCB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366976-20C4-99E7-CD11-15EE0700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2EB43-63AC-9E04-A937-676AF04BE4AC}"/>
              </a:ext>
            </a:extLst>
          </p:cNvPr>
          <p:cNvSpPr txBox="1"/>
          <p:nvPr/>
        </p:nvSpPr>
        <p:spPr>
          <a:xfrm>
            <a:off x="1411396" y="1413063"/>
            <a:ext cx="936920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Si può ancora fare di più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🧑‍🚒Segui la Protezione Civile del tuo territorio.</a:t>
            </a:r>
            <a:r>
              <a:rPr lang="it-IT" sz="3200" b="0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🗳️Ricorda l’importanza del tuo voto.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🛡️Preparati per adattarti al nuovo clima. 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468B9-7172-21CA-15ED-1D7A0378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26203E7C-49F0-7A9C-6071-487CF03C0E1A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054885-AA5E-3218-70D5-FFAB5AF4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3E7CE-2844-E4D4-B712-7CAD01AE76AD}"/>
              </a:ext>
            </a:extLst>
          </p:cNvPr>
          <p:cNvSpPr txBox="1"/>
          <p:nvPr/>
        </p:nvSpPr>
        <p:spPr>
          <a:xfrm>
            <a:off x="1455174" y="1536174"/>
            <a:ext cx="928165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Fronteggiare il cambiamento climatico significa fronteggiare il futuro di ciascuno di noi</a:t>
            </a:r>
            <a:endParaRPr lang="it-IT" sz="6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500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B8259898-8D2B-DCE1-E3F7-F710B85CEDC3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594CA8-8979-BFDA-02EE-71F4DDCDC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2" name="GlobalWarming_2x_1080_extended5">
            <a:hlinkClick r:id="" action="ppaction://media"/>
            <a:extLst>
              <a:ext uri="{FF2B5EF4-FFF2-40B4-BE49-F238E27FC236}">
                <a16:creationId xmlns:a16="http://schemas.microsoft.com/office/drawing/2014/main" id="{2E10E552-DE1E-0D43-C79C-3CA2E1F74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276" y="696862"/>
            <a:ext cx="10953135" cy="616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16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4A871-7F93-DA29-F159-04618A8D0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1CCBD67-7FA0-069B-2C91-0997183C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3576" y="222956"/>
            <a:ext cx="9584848" cy="6524625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A978D1E2-8D12-6482-CA60-E6230545C4EA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32CDB1-A587-CE5B-6763-4E0E102C6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8EA23-EC5C-4763-2B5B-A00DF27DE783}"/>
              </a:ext>
            </a:extLst>
          </p:cNvPr>
          <p:cNvSpPr txBox="1"/>
          <p:nvPr/>
        </p:nvSpPr>
        <p:spPr>
          <a:xfrm>
            <a:off x="2389239" y="6635718"/>
            <a:ext cx="980276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Gütschow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J.;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Pflüger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M. (2022): The PRIMAP-hist national historical emissions time series v2.4 (1750-2021). doi:10.5281/zenodo.7179775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5605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019C6-E3B5-F8A7-449E-BA5AB36A8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3DB06627-7A03-67A7-38CA-528816061AD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69025B-3B8F-61C9-0621-46EFAE83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C5266-E4F9-AD8E-94EB-2DE07BEA848F}"/>
              </a:ext>
            </a:extLst>
          </p:cNvPr>
          <p:cNvSpPr txBox="1"/>
          <p:nvPr/>
        </p:nvSpPr>
        <p:spPr>
          <a:xfrm>
            <a:off x="1637538" y="2274838"/>
            <a:ext cx="89169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Se vuoi rendere ricco Pitocle, 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non riempirlo di doni, 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ma sfrondane i desideri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EC023-CB8A-8C1A-E3CF-AC279BD430A7}"/>
              </a:ext>
            </a:extLst>
          </p:cNvPr>
          <p:cNvSpPr txBox="1"/>
          <p:nvPr/>
        </p:nvSpPr>
        <p:spPr>
          <a:xfrm>
            <a:off x="6096000" y="64710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800" b="0" i="0" u="none" strike="noStrike" dirty="0" err="1">
                <a:solidFill>
                  <a:srgbClr val="CCCCCC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Epicuro</a:t>
            </a:r>
            <a:endParaRPr lang="en-US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42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76D80-AD66-F3B5-66AF-63FA2AB6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25ACFF60-3420-6493-C11A-79C34C40FC2B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1AC5051-77CD-8BA0-C18F-57F2099D9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E62CEA-5287-94E9-D7CB-08B866AAF957}"/>
              </a:ext>
            </a:extLst>
          </p:cNvPr>
          <p:cNvSpPr txBox="1"/>
          <p:nvPr/>
        </p:nvSpPr>
        <p:spPr>
          <a:xfrm>
            <a:off x="7134225" y="6624965"/>
            <a:ext cx="5057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Showyourstripes.info by Ed Hawkins, University of Reading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EC007-B779-5317-6DBD-641765642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642329"/>
            <a:ext cx="10601324" cy="59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6906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06AD8-556E-1D0E-7FFE-C5BAC019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4488DA3-B8E1-3EEE-B615-0B777D5674FF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D2C169-346B-A15C-9C2E-D896D03C6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51BA1C-2A68-574A-0DBC-1453A54361A4}"/>
              </a:ext>
            </a:extLst>
          </p:cNvPr>
          <p:cNvSpPr txBox="1"/>
          <p:nvPr/>
        </p:nvSpPr>
        <p:spPr>
          <a:xfrm>
            <a:off x="7134225" y="6624965"/>
            <a:ext cx="5057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Showyourstripes.info by Ed Hawkins, University of Reading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57C68D-22AF-CB60-2FAD-DBC97841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4" y="1265269"/>
            <a:ext cx="8929628" cy="502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A836B7-4A10-8B39-B615-2DE8B507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2" y="622939"/>
            <a:ext cx="10632635" cy="59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397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ADC01-6CBD-CB02-2F41-961A6D4B2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3F1A0BF8-3F50-324E-F303-2098936AA739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8A82D6-10A2-3AE6-2417-59EC97A0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944AC84-E91D-C5DF-77A8-83AC060E7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1D3E11C-75C8-0808-CF14-4C2282D8D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3212" y="72744"/>
            <a:ext cx="6505575" cy="67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555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85589-FD4C-86FE-37AE-46552D04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DA143D3-78D0-A268-060B-B19D468568E7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9014E1-85F6-44A9-AE28-B52476785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79BC73-86ED-63E4-DBB3-E2F6136B377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F46E-8A23-8A2C-7157-298846F3E578}"/>
              </a:ext>
            </a:extLst>
          </p:cNvPr>
          <p:cNvSpPr txBox="1"/>
          <p:nvPr/>
        </p:nvSpPr>
        <p:spPr>
          <a:xfrm>
            <a:off x="5048250" y="6490096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K. </a:t>
            </a:r>
            <a:r>
              <a:rPr kumimoji="0" lang="en-US" altLang="en-US" sz="90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Riahi</a:t>
            </a: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et al., The Shared Socioeconomic Pathways and their energy, land use, and greenhouse gas emissions implications: An overview, Global Environmental Change, Volume 42, Pages 153-168, 2017, ISSN 0959-3780, DOI:110.1016/j.gloenvcha.2016.05.009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BB6725A-11AB-C4D1-2533-09F436ED9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399" y="716717"/>
            <a:ext cx="11359202" cy="567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64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63F0A2-6459-473D-A446-A3B5CA33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9EF7684-6208-3E26-F0BF-0F5C45C44841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D5BC15-AB8D-4507-12EE-0F3919E1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D06B5-9B47-E29D-6EC9-DAC9C1EEE3D8}"/>
              </a:ext>
            </a:extLst>
          </p:cNvPr>
          <p:cNvSpPr txBox="1"/>
          <p:nvPr/>
        </p:nvSpPr>
        <p:spPr>
          <a:xfrm>
            <a:off x="5048250" y="6490096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K. </a:t>
            </a:r>
            <a:r>
              <a:rPr kumimoji="0" lang="en-US" altLang="en-US" sz="90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Riahi</a:t>
            </a: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et al., The Shared Socioeconomic Pathways and their energy, land use, and greenhouse gas emissions implications: An overview, Global Environmental Change, Volume 42, Pages 153-168, 2017, ISSN 0959-3780, DOI:110.1016/j.gloenvcha.2016.05.009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7ACC940-D1E4-D2B6-7E43-F1442A3F3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076" y="733424"/>
            <a:ext cx="11737848" cy="57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943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628</Words>
  <Application>Microsoft Office PowerPoint</Application>
  <PresentationFormat>Widescreen</PresentationFormat>
  <Paragraphs>65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Helvetica</vt:lpstr>
      <vt:lpstr>Times New 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Guido Frascadore</dc:creator>
  <cp:lastModifiedBy>Robin Castellani</cp:lastModifiedBy>
  <cp:revision>9</cp:revision>
  <dcterms:created xsi:type="dcterms:W3CDTF">2024-10-30T11:38:14Z</dcterms:created>
  <dcterms:modified xsi:type="dcterms:W3CDTF">2024-11-02T16:51:04Z</dcterms:modified>
</cp:coreProperties>
</file>